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58" r:id="rId5"/>
    <p:sldId id="262" r:id="rId6"/>
    <p:sldId id="259" r:id="rId7"/>
    <p:sldId id="268" r:id="rId8"/>
    <p:sldId id="263" r:id="rId9"/>
    <p:sldId id="265" r:id="rId10"/>
    <p:sldId id="266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DE"/>
    <a:srgbClr val="7F3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73" d="100"/>
          <a:sy n="73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1151B93-DE6D-4517-968A-A0C800E5400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A4A1-1F0E-4632-A0A1-C50185819DFA}" type="slidenum">
              <a:rPr lang="fr-FR" smtClean="0"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17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1B93-DE6D-4517-968A-A0C800E5400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A4A1-1F0E-4632-A0A1-C50185819D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141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1B93-DE6D-4517-968A-A0C800E5400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A4A1-1F0E-4632-A0A1-C50185819DFA}" type="slidenum">
              <a:rPr lang="fr-FR" smtClean="0"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81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1B93-DE6D-4517-968A-A0C800E5400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A4A1-1F0E-4632-A0A1-C50185819D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38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1B93-DE6D-4517-968A-A0C800E5400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A4A1-1F0E-4632-A0A1-C50185819DFA}" type="slidenum">
              <a:rPr lang="fr-FR" smtClean="0"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705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1B93-DE6D-4517-968A-A0C800E5400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A4A1-1F0E-4632-A0A1-C50185819D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82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1B93-DE6D-4517-968A-A0C800E5400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A4A1-1F0E-4632-A0A1-C50185819D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40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1B93-DE6D-4517-968A-A0C800E5400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A4A1-1F0E-4632-A0A1-C50185819D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119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1B93-DE6D-4517-968A-A0C800E5400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A4A1-1F0E-4632-A0A1-C50185819D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92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1B93-DE6D-4517-968A-A0C800E5400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A4A1-1F0E-4632-A0A1-C50185819D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270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1B93-DE6D-4517-968A-A0C800E5400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A4A1-1F0E-4632-A0A1-C50185819DFA}" type="slidenum">
              <a:rPr lang="fr-FR" smtClean="0"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74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1151B93-DE6D-4517-968A-A0C800E5400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76FA4A1-1F0E-4632-A0A1-C50185819DFA}" type="slidenum">
              <a:rPr lang="fr-FR" smtClean="0"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514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F7CC1-85F1-281A-A392-F8794EDFFA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 LEXIQUE DES SENTIMENTS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F95A7CF-8F46-C6B2-7E1C-645107FA90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PowerPoint réalisé par Danielle Nawfal</a:t>
            </a:r>
          </a:p>
        </p:txBody>
      </p:sp>
    </p:spTree>
    <p:extLst>
      <p:ext uri="{BB962C8B-B14F-4D97-AF65-F5344CB8AC3E}">
        <p14:creationId xmlns:p14="http://schemas.microsoft.com/office/powerpoint/2010/main" val="140820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3AC84-45FA-9741-209F-AD6138E1C13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dirty="0"/>
              <a:t>Expressions pour exprimer des sentiments.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12EF8C-2422-C58B-B1B3-43C1CBD5A380}"/>
              </a:ext>
            </a:extLst>
          </p:cNvPr>
          <p:cNvSpPr/>
          <p:nvPr/>
        </p:nvSpPr>
        <p:spPr>
          <a:xfrm>
            <a:off x="809897" y="2534194"/>
            <a:ext cx="10049692" cy="409302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exprimer la colère : </a:t>
            </a:r>
          </a:p>
          <a:p>
            <a:pPr algn="ctr"/>
            <a:r>
              <a:rPr lang="fr-F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rouge de colère</a:t>
            </a:r>
          </a:p>
          <a:p>
            <a:pPr algn="ctr"/>
            <a:r>
              <a:rPr lang="fr-F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fou de rage. </a:t>
            </a:r>
          </a:p>
          <a:p>
            <a:pPr algn="ctr"/>
            <a:r>
              <a:rPr lang="fr-FR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exprimer l’étonnement : 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pas croire ses oreilles. Tomber des nues. </a:t>
            </a:r>
            <a:r>
              <a:rPr lang="fr-F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frappé de stupeur. En rester bouche bée. Rester muet de stupeur.</a:t>
            </a:r>
          </a:p>
        </p:txBody>
      </p:sp>
    </p:spTree>
    <p:extLst>
      <p:ext uri="{BB962C8B-B14F-4D97-AF65-F5344CB8AC3E}">
        <p14:creationId xmlns:p14="http://schemas.microsoft.com/office/powerpoint/2010/main" val="1996030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3AC84-45FA-9741-209F-AD6138E1C13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dirty="0"/>
              <a:t>Expressions pour exprimer des sentiments.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12EF8C-2422-C58B-B1B3-43C1CBD5A380}"/>
              </a:ext>
            </a:extLst>
          </p:cNvPr>
          <p:cNvSpPr/>
          <p:nvPr/>
        </p:nvSpPr>
        <p:spPr>
          <a:xfrm>
            <a:off x="809897" y="2534194"/>
            <a:ext cx="10049692" cy="409302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exprimer la nervosité : 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Avoir les nerfs à fleur de peau. Sortir de ses gonds. </a:t>
            </a:r>
          </a:p>
          <a:p>
            <a:pPr algn="ctr"/>
            <a:r>
              <a:rPr lang="fr-FR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exprimer le courage :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Prendre son courage à deux mains. </a:t>
            </a:r>
          </a:p>
        </p:txBody>
      </p:sp>
    </p:spTree>
    <p:extLst>
      <p:ext uri="{BB962C8B-B14F-4D97-AF65-F5344CB8AC3E}">
        <p14:creationId xmlns:p14="http://schemas.microsoft.com/office/powerpoint/2010/main" val="2123494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3AC84-45FA-9741-209F-AD6138E1C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379" y="175914"/>
            <a:ext cx="9720072" cy="1499616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dirty="0"/>
              <a:t>Expressions pour exprimer des sentiments.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12EF8C-2422-C58B-B1B3-43C1CBD5A380}"/>
              </a:ext>
            </a:extLst>
          </p:cNvPr>
          <p:cNvSpPr/>
          <p:nvPr/>
        </p:nvSpPr>
        <p:spPr>
          <a:xfrm>
            <a:off x="0" y="1907177"/>
            <a:ext cx="12061371" cy="44587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exprimer la peur : 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Tomber en syncope. </a:t>
            </a:r>
            <a:r>
              <a:rPr lang="fr-F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saisi d’épouvante. </a:t>
            </a:r>
            <a:r>
              <a:rPr lang="fr-F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proie à l’effroi. Blêmir de peur. Frissonner, trembler comme une feuille. </a:t>
            </a:r>
            <a:r>
              <a:rPr lang="fr-F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paralysé de frayeur. </a:t>
            </a:r>
            <a:r>
              <a:rPr lang="fr-F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pétrifié. </a:t>
            </a:r>
          </a:p>
          <a:p>
            <a:pPr algn="ctr"/>
            <a:r>
              <a:rPr lang="fr-F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horrifié. </a:t>
            </a:r>
            <a:r>
              <a:rPr lang="fr-F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glacé par l’émotion. </a:t>
            </a:r>
            <a:r>
              <a:rPr lang="fr-F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figé comme une statue de marbre. Avoir une peur bleue. Avoir la gorge nouée. Avoir le souffle coupé.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Avoir froid dans le dos. Avoir le cœur qui bat à tout rompre. 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Avoir le cœur qui bat la chamade. Avoir la chair de poule. 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genoux s’entrechoquent. Les cheveux se dressent. Les yeux s’écarquillent. 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dents claquent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fr-F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870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18378-F0E7-7441-BF8E-6FF91A854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62" y="741970"/>
            <a:ext cx="9720072" cy="149961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r-F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Objectif : Découvrir le lexique des sentiments.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302893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AEF8A-93C1-B94F-AE37-FACADF03C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846" y="210748"/>
            <a:ext cx="9720072" cy="149961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 te sens-tu aujourd’hui?</a:t>
            </a:r>
          </a:p>
        </p:txBody>
      </p:sp>
      <p:pic>
        <p:nvPicPr>
          <p:cNvPr id="1026" name="Picture 2" descr="Download Emoji, Sad, Face. Royalty-Free Vector Graphic - Pixabay">
            <a:extLst>
              <a:ext uri="{FF2B5EF4-FFF2-40B4-BE49-F238E27FC236}">
                <a16:creationId xmlns:a16="http://schemas.microsoft.com/office/drawing/2014/main" id="{F9E03BAD-4874-0C7C-A449-A8C186EA4D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396" y="3618233"/>
            <a:ext cx="1411197" cy="1411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at Does This Emoji Mean? Emoji Face and Smiley Meanings Explained">
            <a:extLst>
              <a:ext uri="{FF2B5EF4-FFF2-40B4-BE49-F238E27FC236}">
                <a16:creationId xmlns:a16="http://schemas.microsoft.com/office/drawing/2014/main" id="{0AF5E0EF-F2CE-20B4-6A43-A066C3E60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23" y="2296060"/>
            <a:ext cx="289560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lushed Emoji [Download iPhone Emojis] | Emoji Island">
            <a:extLst>
              <a:ext uri="{FF2B5EF4-FFF2-40B4-BE49-F238E27FC236}">
                <a16:creationId xmlns:a16="http://schemas.microsoft.com/office/drawing/2014/main" id="{CE0F94CB-3B7B-7BBB-7692-0D8C7106D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143" y="2352252"/>
            <a:ext cx="1411197" cy="1411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pple Says 'Face With Tears of Joy' is Most Popular Emoji in United States  Among English Speakers - MacRumors">
            <a:extLst>
              <a:ext uri="{FF2B5EF4-FFF2-40B4-BE49-F238E27FC236}">
                <a16:creationId xmlns:a16="http://schemas.microsoft.com/office/drawing/2014/main" id="{C37C8659-2C9B-B649-0F74-CEB835CF83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47" y="5306313"/>
            <a:ext cx="1498001" cy="1491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Big set of yellow emoji. Funny emoticons faces with facial expressions.  24237084 Vector Art at Vecteezy">
            <a:extLst>
              <a:ext uri="{FF2B5EF4-FFF2-40B4-BE49-F238E27FC236}">
                <a16:creationId xmlns:a16="http://schemas.microsoft.com/office/drawing/2014/main" id="{4F1C5F22-9A43-40E0-6D4B-7C16940A6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249" y="5458437"/>
            <a:ext cx="1498002" cy="1395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3,200+ Suspicious Emoji Stock Photos, Pictures &amp; Royalty-Free Images -  iStock">
            <a:extLst>
              <a:ext uri="{FF2B5EF4-FFF2-40B4-BE49-F238E27FC236}">
                <a16:creationId xmlns:a16="http://schemas.microsoft.com/office/drawing/2014/main" id="{D2136A54-B225-9156-E58C-A936F2915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245" y="1935154"/>
            <a:ext cx="2072639" cy="2072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🤭 Visage Avec Une Main Sur La Bouche Emoji">
            <a:extLst>
              <a:ext uri="{FF2B5EF4-FFF2-40B4-BE49-F238E27FC236}">
                <a16:creationId xmlns:a16="http://schemas.microsoft.com/office/drawing/2014/main" id="{854E272D-0B27-CCC7-5DF5-31C9C0173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330" y="5359998"/>
            <a:ext cx="1498002" cy="149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18,400+ Crying Face Emoji Stock Photos, Pictures &amp; Royalty-Free Images -  iStock">
            <a:extLst>
              <a:ext uri="{FF2B5EF4-FFF2-40B4-BE49-F238E27FC236}">
                <a16:creationId xmlns:a16="http://schemas.microsoft.com/office/drawing/2014/main" id="{EE9562A9-6FB9-09EA-F64A-B40E86416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484" y="3700802"/>
            <a:ext cx="1757635" cy="175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Emoji Png, Vecteurs, PSD et Icônes Pour Téléchargement Gratuit | Pngtree">
            <a:extLst>
              <a:ext uri="{FF2B5EF4-FFF2-40B4-BE49-F238E27FC236}">
                <a16:creationId xmlns:a16="http://schemas.microsoft.com/office/drawing/2014/main" id="{3DEF03B2-1652-72DA-6316-3FA8E0FB41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03" y="5306313"/>
            <a:ext cx="1639127" cy="1811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Approving Blue Emoji with Thumbs Up">
            <a:extLst>
              <a:ext uri="{FF2B5EF4-FFF2-40B4-BE49-F238E27FC236}">
                <a16:creationId xmlns:a16="http://schemas.microsoft.com/office/drawing/2014/main" id="{05B7889F-5BB7-36A3-961F-7B65048D4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498" y="3700802"/>
            <a:ext cx="1639127" cy="1639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4012E8C-B0B8-A306-3C84-F2005F86BC4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76127" y="5306313"/>
            <a:ext cx="1476874" cy="14768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09E03F3-97EF-F4EF-D0E9-B2C44A4A2A0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58057" y="3829439"/>
            <a:ext cx="1476874" cy="1476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799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oue des émotions - Jeu de mémorisation">
            <a:extLst>
              <a:ext uri="{FF2B5EF4-FFF2-40B4-BE49-F238E27FC236}">
                <a16:creationId xmlns:a16="http://schemas.microsoft.com/office/drawing/2014/main" id="{51AB423E-26E8-C654-0E31-A62F68C66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10" y="113212"/>
            <a:ext cx="11773989" cy="67298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5444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2AA8B-2E19-6FD8-7760-EEC69702A0C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noms qui expriment des sentiments</a:t>
            </a:r>
          </a:p>
        </p:txBody>
      </p:sp>
    </p:spTree>
    <p:extLst>
      <p:ext uri="{BB962C8B-B14F-4D97-AF65-F5344CB8AC3E}">
        <p14:creationId xmlns:p14="http://schemas.microsoft.com/office/powerpoint/2010/main" val="4234889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 roue des émotions pour une meilleure communication">
            <a:extLst>
              <a:ext uri="{FF2B5EF4-FFF2-40B4-BE49-F238E27FC236}">
                <a16:creationId xmlns:a16="http://schemas.microsoft.com/office/drawing/2014/main" id="{16280752-942E-AF49-5784-F40E26E054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45" y="401840"/>
            <a:ext cx="10424160" cy="630158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233B9E-141E-A0FE-5EDE-E963E81C7D30}"/>
              </a:ext>
            </a:extLst>
          </p:cNvPr>
          <p:cNvSpPr txBox="1"/>
          <p:nvPr/>
        </p:nvSpPr>
        <p:spPr>
          <a:xfrm rot="17646861">
            <a:off x="2952205" y="2638695"/>
            <a:ext cx="888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38EB21-8A1A-FA52-4671-72B84038FF31}"/>
              </a:ext>
            </a:extLst>
          </p:cNvPr>
          <p:cNvSpPr txBox="1"/>
          <p:nvPr/>
        </p:nvSpPr>
        <p:spPr>
          <a:xfrm rot="12184956">
            <a:off x="3831771" y="33041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64AE33F-373E-22A6-AB8E-96C7553DB237}"/>
              </a:ext>
            </a:extLst>
          </p:cNvPr>
          <p:cNvSpPr/>
          <p:nvPr/>
        </p:nvSpPr>
        <p:spPr>
          <a:xfrm rot="20668741">
            <a:off x="6211612" y="5122360"/>
            <a:ext cx="1269445" cy="295964"/>
          </a:xfrm>
          <a:prstGeom prst="roundRect">
            <a:avLst>
              <a:gd name="adj" fmla="val 0"/>
            </a:avLst>
          </a:prstGeom>
          <a:solidFill>
            <a:srgbClr val="009ED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Amertume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9642578-4B81-7A66-C5CB-0B94C9581836}"/>
              </a:ext>
            </a:extLst>
          </p:cNvPr>
          <p:cNvSpPr/>
          <p:nvPr/>
        </p:nvSpPr>
        <p:spPr>
          <a:xfrm rot="18452266">
            <a:off x="2518649" y="2770716"/>
            <a:ext cx="1193345" cy="230104"/>
          </a:xfrm>
          <a:prstGeom prst="roundRect">
            <a:avLst/>
          </a:prstGeom>
          <a:solidFill>
            <a:srgbClr val="7F3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Altruisme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63B4258-7F63-C3BC-F07C-851DF4AEC6FD}"/>
              </a:ext>
            </a:extLst>
          </p:cNvPr>
          <p:cNvSpPr/>
          <p:nvPr/>
        </p:nvSpPr>
        <p:spPr>
          <a:xfrm>
            <a:off x="4646025" y="2995818"/>
            <a:ext cx="1828800" cy="1113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Roue des émotions</a:t>
            </a:r>
          </a:p>
        </p:txBody>
      </p:sp>
    </p:spTree>
    <p:extLst>
      <p:ext uri="{BB962C8B-B14F-4D97-AF65-F5344CB8AC3E}">
        <p14:creationId xmlns:p14="http://schemas.microsoft.com/office/powerpoint/2010/main" val="1237154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281F7-9D8B-1F4F-A0E1-80AD9589C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122" y="202039"/>
            <a:ext cx="9720072" cy="149961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r-F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D’autres sentiments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8099DD-87D7-4D89-4712-D1FBEDC5844B}"/>
              </a:ext>
            </a:extLst>
          </p:cNvPr>
          <p:cNvSpPr/>
          <p:nvPr/>
        </p:nvSpPr>
        <p:spPr>
          <a:xfrm>
            <a:off x="1640635" y="4682237"/>
            <a:ext cx="1639836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Déracinement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6FD284-7DC0-E6A0-B3A2-FF16BD370BFB}"/>
              </a:ext>
            </a:extLst>
          </p:cNvPr>
          <p:cNvSpPr/>
          <p:nvPr/>
        </p:nvSpPr>
        <p:spPr>
          <a:xfrm>
            <a:off x="8134292" y="4643599"/>
            <a:ext cx="1305800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Nostalgie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31DC2F-826B-6A6C-7BAB-8E8F0B3E1CA8}"/>
              </a:ext>
            </a:extLst>
          </p:cNvPr>
          <p:cNvSpPr/>
          <p:nvPr/>
        </p:nvSpPr>
        <p:spPr>
          <a:xfrm>
            <a:off x="6367172" y="3426426"/>
            <a:ext cx="1310640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Solitude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A38EF1-7D6E-CE6F-181B-8DF44BCE609C}"/>
              </a:ext>
            </a:extLst>
          </p:cNvPr>
          <p:cNvSpPr/>
          <p:nvPr/>
        </p:nvSpPr>
        <p:spPr>
          <a:xfrm>
            <a:off x="5250181" y="4653029"/>
            <a:ext cx="914400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Regret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445BBC-69F0-B5AC-E031-5F132CC1DFCC}"/>
              </a:ext>
            </a:extLst>
          </p:cNvPr>
          <p:cNvSpPr/>
          <p:nvPr/>
        </p:nvSpPr>
        <p:spPr>
          <a:xfrm>
            <a:off x="1640635" y="2176141"/>
            <a:ext cx="1898468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Enracinement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76FFB8-E294-6ACE-AC3A-952A1805480C}"/>
              </a:ext>
            </a:extLst>
          </p:cNvPr>
          <p:cNvSpPr/>
          <p:nvPr/>
        </p:nvSpPr>
        <p:spPr>
          <a:xfrm>
            <a:off x="7903454" y="3421675"/>
            <a:ext cx="1639836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Mélancolie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D461A1-BBA8-7980-A6D6-8E296069221A}"/>
              </a:ext>
            </a:extLst>
          </p:cNvPr>
          <p:cNvSpPr/>
          <p:nvPr/>
        </p:nvSpPr>
        <p:spPr>
          <a:xfrm>
            <a:off x="3099507" y="3428603"/>
            <a:ext cx="1453024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Désespoir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C5C976-CC14-40BC-E442-AAFA3E149F0D}"/>
              </a:ext>
            </a:extLst>
          </p:cNvPr>
          <p:cNvSpPr/>
          <p:nvPr/>
        </p:nvSpPr>
        <p:spPr>
          <a:xfrm>
            <a:off x="5675158" y="2176141"/>
            <a:ext cx="1519645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Attachement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1782DB-6DAE-963B-D4DC-AF41028A2175}"/>
              </a:ext>
            </a:extLst>
          </p:cNvPr>
          <p:cNvSpPr/>
          <p:nvPr/>
        </p:nvSpPr>
        <p:spPr>
          <a:xfrm>
            <a:off x="6280086" y="4650605"/>
            <a:ext cx="1714383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Vague à 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l’âme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5E41144-D812-4274-478B-980489F73212}"/>
              </a:ext>
            </a:extLst>
          </p:cNvPr>
          <p:cNvSpPr/>
          <p:nvPr/>
        </p:nvSpPr>
        <p:spPr>
          <a:xfrm>
            <a:off x="249532" y="2176141"/>
            <a:ext cx="1237924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Tendresse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D3DFE1E-57C2-FA43-CEE1-DA69F2C40EB6}"/>
              </a:ext>
            </a:extLst>
          </p:cNvPr>
          <p:cNvSpPr/>
          <p:nvPr/>
        </p:nvSpPr>
        <p:spPr>
          <a:xfrm>
            <a:off x="219093" y="3429000"/>
            <a:ext cx="1268364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Détresse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9D41E1-FD48-20E0-627A-21B798D92B66}"/>
              </a:ext>
            </a:extLst>
          </p:cNvPr>
          <p:cNvSpPr/>
          <p:nvPr/>
        </p:nvSpPr>
        <p:spPr>
          <a:xfrm>
            <a:off x="1706086" y="3429000"/>
            <a:ext cx="1174792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Douleur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E74DF3-57C0-147B-745F-71CBC3C99123}"/>
              </a:ext>
            </a:extLst>
          </p:cNvPr>
          <p:cNvSpPr/>
          <p:nvPr/>
        </p:nvSpPr>
        <p:spPr>
          <a:xfrm>
            <a:off x="9792881" y="3403303"/>
            <a:ext cx="1310640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Frayeur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62A04AC-5978-7947-BF7D-57C4CFF3B022}"/>
              </a:ext>
            </a:extLst>
          </p:cNvPr>
          <p:cNvSpPr/>
          <p:nvPr/>
        </p:nvSpPr>
        <p:spPr>
          <a:xfrm>
            <a:off x="3776714" y="2183848"/>
            <a:ext cx="1639836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Enthousiasme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846AB21-8A84-0E54-9906-6F99E1D13E59}"/>
              </a:ext>
            </a:extLst>
          </p:cNvPr>
          <p:cNvSpPr/>
          <p:nvPr/>
        </p:nvSpPr>
        <p:spPr>
          <a:xfrm>
            <a:off x="155442" y="4681859"/>
            <a:ext cx="1332014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Déception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9FEA59-945C-D91C-F31F-09108591BCDB}"/>
              </a:ext>
            </a:extLst>
          </p:cNvPr>
          <p:cNvSpPr/>
          <p:nvPr/>
        </p:nvSpPr>
        <p:spPr>
          <a:xfrm>
            <a:off x="3429419" y="4643599"/>
            <a:ext cx="1639836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Insatisfaction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8E914A7-4CEE-F9C4-E9A4-EF425348CC83}"/>
              </a:ext>
            </a:extLst>
          </p:cNvPr>
          <p:cNvSpPr/>
          <p:nvPr/>
        </p:nvSpPr>
        <p:spPr>
          <a:xfrm>
            <a:off x="4755122" y="3426426"/>
            <a:ext cx="1409459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Monotonie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C02B590-CD8C-0214-3DDB-C260D01AF4F2}"/>
              </a:ext>
            </a:extLst>
          </p:cNvPr>
          <p:cNvSpPr/>
          <p:nvPr/>
        </p:nvSpPr>
        <p:spPr>
          <a:xfrm>
            <a:off x="8973850" y="2162079"/>
            <a:ext cx="1374224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Courage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F50A5A2-6B93-D0F2-FEB5-2C142D8BE941}"/>
              </a:ext>
            </a:extLst>
          </p:cNvPr>
          <p:cNvSpPr/>
          <p:nvPr/>
        </p:nvSpPr>
        <p:spPr>
          <a:xfrm>
            <a:off x="10487286" y="2176141"/>
            <a:ext cx="1639835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Compassion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5AE4B64-CBB5-3481-C962-789720F08AFE}"/>
              </a:ext>
            </a:extLst>
          </p:cNvPr>
          <p:cNvSpPr/>
          <p:nvPr/>
        </p:nvSpPr>
        <p:spPr>
          <a:xfrm>
            <a:off x="7382717" y="2192745"/>
            <a:ext cx="1374224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Générosité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305BC4E-BC70-BE1A-50D4-42C1636926F0}"/>
              </a:ext>
            </a:extLst>
          </p:cNvPr>
          <p:cNvSpPr/>
          <p:nvPr/>
        </p:nvSpPr>
        <p:spPr>
          <a:xfrm>
            <a:off x="9685282" y="4588922"/>
            <a:ext cx="1374224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Crainte</a:t>
            </a:r>
          </a:p>
        </p:txBody>
      </p:sp>
    </p:spTree>
    <p:extLst>
      <p:ext uri="{BB962C8B-B14F-4D97-AF65-F5344CB8AC3E}">
        <p14:creationId xmlns:p14="http://schemas.microsoft.com/office/powerpoint/2010/main" val="2544576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3AC84-45FA-9741-209F-AD6138E1C13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dirty="0"/>
              <a:t>Expressions pour exprimer des sentiments.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12EF8C-2422-C58B-B1B3-43C1CBD5A380}"/>
              </a:ext>
            </a:extLst>
          </p:cNvPr>
          <p:cNvSpPr/>
          <p:nvPr/>
        </p:nvSpPr>
        <p:spPr>
          <a:xfrm>
            <a:off x="1024128" y="2690948"/>
            <a:ext cx="9631680" cy="37795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exprimer la joie : 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Baigner dans l’allégresse. </a:t>
            </a:r>
            <a:r>
              <a:rPr lang="fr-F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 septième ciel. </a:t>
            </a:r>
          </a:p>
          <a:p>
            <a:pPr algn="ctr"/>
            <a:r>
              <a:rPr lang="fr-F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aux anges. Se sentir pousser des ailes. </a:t>
            </a:r>
            <a:r>
              <a:rPr lang="fr-F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fou de joie. Pleurer de joie. Déborder de joie. Rayonner de bonheur. 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Avoir la joie au cœur. </a:t>
            </a:r>
            <a:r>
              <a:rPr lang="fr-F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heureux comme un poisson dans l’eau. </a:t>
            </a:r>
          </a:p>
        </p:txBody>
      </p:sp>
    </p:spTree>
    <p:extLst>
      <p:ext uri="{BB962C8B-B14F-4D97-AF65-F5344CB8AC3E}">
        <p14:creationId xmlns:p14="http://schemas.microsoft.com/office/powerpoint/2010/main" val="4045240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3AC84-45FA-9741-209F-AD6138E1C13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dirty="0"/>
              <a:t>Expressions pour exprimer des sentiments.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12EF8C-2422-C58B-B1B3-43C1CBD5A380}"/>
              </a:ext>
            </a:extLst>
          </p:cNvPr>
          <p:cNvSpPr/>
          <p:nvPr/>
        </p:nvSpPr>
        <p:spPr>
          <a:xfrm>
            <a:off x="1480457" y="2847703"/>
            <a:ext cx="8882743" cy="37795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exprimer la tristesse :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Avoir le cafard. </a:t>
            </a:r>
            <a:r>
              <a:rPr lang="fr-FR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maussade. Fondre en larmes. Avoir le cœur gros. </a:t>
            </a:r>
          </a:p>
        </p:txBody>
      </p:sp>
    </p:spTree>
    <p:extLst>
      <p:ext uri="{BB962C8B-B14F-4D97-AF65-F5344CB8AC3E}">
        <p14:creationId xmlns:p14="http://schemas.microsoft.com/office/powerpoint/2010/main" val="30045095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181</TotalTime>
  <Words>353</Words>
  <Application>Microsoft Office PowerPoint</Application>
  <PresentationFormat>Widescreen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Times New Roman</vt:lpstr>
      <vt:lpstr>Tw Cen MT</vt:lpstr>
      <vt:lpstr>Tw Cen MT Condensed</vt:lpstr>
      <vt:lpstr>Wingdings 3</vt:lpstr>
      <vt:lpstr>Integral</vt:lpstr>
      <vt:lpstr>LE LEXIQUE DES SENTIMENTS</vt:lpstr>
      <vt:lpstr>Objectif : Découvrir le lexique des sentiments.</vt:lpstr>
      <vt:lpstr>Comment te sens-tu aujourd’hui?</vt:lpstr>
      <vt:lpstr>PowerPoint Presentation</vt:lpstr>
      <vt:lpstr>Les noms qui expriment des sentiments</vt:lpstr>
      <vt:lpstr>PowerPoint Presentation</vt:lpstr>
      <vt:lpstr>D’autres sentiments</vt:lpstr>
      <vt:lpstr>Expressions pour exprimer des sentiments. </vt:lpstr>
      <vt:lpstr>Expressions pour exprimer des sentiments. </vt:lpstr>
      <vt:lpstr>Expressions pour exprimer des sentiments. </vt:lpstr>
      <vt:lpstr>Expressions pour exprimer des sentiments. </vt:lpstr>
      <vt:lpstr>Expressions pour exprimer des sentiments.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Danielle Nawfal</dc:creator>
  <cp:lastModifiedBy>Danielle Nawfal</cp:lastModifiedBy>
  <cp:revision>6</cp:revision>
  <dcterms:created xsi:type="dcterms:W3CDTF">2024-10-19T18:09:03Z</dcterms:created>
  <dcterms:modified xsi:type="dcterms:W3CDTF">2024-10-19T21:10:38Z</dcterms:modified>
</cp:coreProperties>
</file>